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docProps/core.xml" ContentType="application/vnd.openxmlformats-package.core-properties+xml"/>
  <Override PartName="/ppt/slideLayouts/slideLayout6.xml" ContentType="application/vnd.openxmlformats-officedocument.presentationml.slideLayout+xml"/>
  <Default Extension="rels" ContentType="application/vnd.openxmlformats-package.relationships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62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98C69E-1F57-8D4D-934C-9FA3B4F46ED8}" type="datetimeFigureOut">
              <a:rPr lang="en-US" smtClean="0"/>
              <a:pPr/>
              <a:t>10/21/10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84D33D-9B5F-2E44-B544-035E7FFB06E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October 2010</a:t>
            </a:r>
            <a:br>
              <a:rPr lang="en-US" dirty="0" smtClean="0">
                <a:solidFill>
                  <a:srgbClr val="FF0000"/>
                </a:solidFill>
              </a:rPr>
            </a:br>
            <a:r>
              <a:rPr lang="en-US" dirty="0" smtClean="0">
                <a:solidFill>
                  <a:srgbClr val="FF0000"/>
                </a:solidFill>
              </a:rPr>
              <a:t>Week 1 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bg2">
                    <a:lumMod val="50000"/>
                  </a:schemeClr>
                </a:solidFill>
              </a:rPr>
              <a:t>High School Menu</a:t>
            </a:r>
          </a:p>
          <a:p>
            <a:endParaRPr lang="en-US" dirty="0" smtClean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dirty="0" smtClean="0">
                <a:solidFill>
                  <a:schemeClr val="bg2">
                    <a:lumMod val="50000"/>
                  </a:schemeClr>
                </a:solidFill>
              </a:rPr>
              <a:t>Lunch $3.00</a:t>
            </a:r>
            <a:endParaRPr lang="en-US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October 1</a:t>
            </a:r>
            <a:r>
              <a:rPr lang="en-US" baseline="30000" dirty="0" smtClean="0"/>
              <a:t>st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Food….Grilled chicken sandwich, Vegetable Soup, Bake Chicken with a Bun.</a:t>
            </a:r>
          </a:p>
          <a:p>
            <a:endParaRPr lang="en-US" dirty="0" smtClean="0"/>
          </a:p>
          <a:p>
            <a:r>
              <a:rPr lang="en-US" dirty="0" smtClean="0"/>
              <a:t>Drinks…..V8, Water, Fruit Juice and any milk choice. </a:t>
            </a:r>
          </a:p>
          <a:p>
            <a:r>
              <a:rPr lang="en-US" sz="1600" b="1" dirty="0" smtClean="0"/>
              <a:t>Carbohydrates Grams 21, Fat Grams .87 , Calories76, Sodium 254mg</a:t>
            </a:r>
            <a:endParaRPr lang="en-US" sz="1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October 2</a:t>
            </a:r>
            <a:r>
              <a:rPr lang="en-US" baseline="30000" dirty="0" smtClean="0"/>
              <a:t>nd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Food….Mashed Potatoes with steam Broccoli, Tacos and sliced peaches.</a:t>
            </a:r>
          </a:p>
          <a:p>
            <a:endParaRPr lang="en-US" dirty="0" smtClean="0"/>
          </a:p>
          <a:p>
            <a:r>
              <a:rPr lang="en-US" dirty="0" smtClean="0"/>
              <a:t>Drink….Grape or Apple juice, water any choice of Milk.</a:t>
            </a:r>
          </a:p>
          <a:p>
            <a:r>
              <a:rPr lang="en-US" sz="2000" b="1" dirty="0" smtClean="0"/>
              <a:t>Carbohydrates Grams 56, Fat Grams 9 , Calories87, Sodium 358mg</a:t>
            </a:r>
            <a:endParaRPr lang="en-US" sz="20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October 3</a:t>
            </a:r>
            <a:r>
              <a:rPr lang="en-US" baseline="30000" dirty="0" smtClean="0"/>
              <a:t>rd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Food….Caesar Salad, Deli Turkey and cheese, whole wheat bun with fried chicken.</a:t>
            </a:r>
          </a:p>
          <a:p>
            <a:endParaRPr lang="en-US" dirty="0" smtClean="0"/>
          </a:p>
          <a:p>
            <a:r>
              <a:rPr lang="en-US" dirty="0" smtClean="0"/>
              <a:t>Drink…. Diet Coke, Fruit Juice and any choice of milk.</a:t>
            </a:r>
          </a:p>
          <a:p>
            <a:r>
              <a:rPr lang="en-US" sz="2000" b="1" dirty="0" smtClean="0"/>
              <a:t>Carbohydrates 17g, Sugar 2, Fat Grams .87 , Calories76?</a:t>
            </a:r>
            <a:br>
              <a:rPr lang="en-US" sz="2000" b="1" dirty="0" smtClean="0"/>
            </a:br>
            <a:r>
              <a:rPr lang="en-US" sz="2000" b="1" dirty="0" smtClean="0"/>
              <a:t>ad, Sodium 407mg</a:t>
            </a:r>
            <a:endParaRPr lang="en-US" sz="20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October 4</a:t>
            </a:r>
            <a:r>
              <a:rPr lang="en-US" baseline="30000" dirty="0" smtClean="0"/>
              <a:t>th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Food….Spicy chicken sandwich, cheese sake and subway sandwich.</a:t>
            </a:r>
          </a:p>
          <a:p>
            <a:endParaRPr lang="en-US" dirty="0" smtClean="0"/>
          </a:p>
          <a:p>
            <a:r>
              <a:rPr lang="en-US" dirty="0" smtClean="0"/>
              <a:t>Drink….Fruit Juice, Pepsi, Water and Milk</a:t>
            </a:r>
          </a:p>
          <a:p>
            <a:endParaRPr lang="en-US" dirty="0" smtClean="0"/>
          </a:p>
          <a:p>
            <a:r>
              <a:rPr lang="en-US" dirty="0" smtClean="0"/>
              <a:t> </a:t>
            </a:r>
            <a:r>
              <a:rPr lang="en-US" sz="2000" b="1" dirty="0" smtClean="0"/>
              <a:t>Carbohydrates 21, Fat Grams4, Calories36, Sodium 194mg, Sodium 487mg</a:t>
            </a:r>
            <a:endParaRPr lang="en-US" sz="2000" dirty="0" smtClean="0"/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423281" y="1904820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October 5</a:t>
            </a:r>
            <a:r>
              <a:rPr lang="en-US" baseline="30000" smtClean="0"/>
              <a:t>th</a:t>
            </a:r>
            <a:r>
              <a:rPr lang="en-US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Food…. Chicken spring roll, Pepperoni pizza, and general souse chicken with pork fried rice.</a:t>
            </a:r>
          </a:p>
          <a:p>
            <a:endParaRPr lang="en-US" dirty="0" smtClean="0"/>
          </a:p>
          <a:p>
            <a:r>
              <a:rPr lang="en-US" dirty="0" smtClean="0"/>
              <a:t>Drink…... Sprite, coke, Fruit juice and any choice of milk.</a:t>
            </a:r>
          </a:p>
          <a:p>
            <a:r>
              <a:rPr lang="en-US" sz="2000" b="1" dirty="0" smtClean="0"/>
              <a:t>Carbohydrates 7, Fat Grams 2 , Calories128, Sodium 754mg, Cholesterol 10mg</a:t>
            </a:r>
            <a:endParaRPr lang="en-US" sz="20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Letter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menu is healthy because most of the food that is on it has low fat. And also there are a lot of foods that has hole wheat in them so I believe that it makes a lot </a:t>
            </a:r>
            <a:r>
              <a:rPr lang="en-US" smtClean="0"/>
              <a:t>of difference.   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1493</TotalTime>
  <Words>288</Words>
  <Application>Microsoft Macintosh PowerPoint</Application>
  <PresentationFormat>On-screen Show (4:3)</PresentationFormat>
  <Paragraphs>32</Paragraphs>
  <Slides>7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October 2010 Week 1 </vt:lpstr>
      <vt:lpstr>October 1st </vt:lpstr>
      <vt:lpstr>October 2nd </vt:lpstr>
      <vt:lpstr>October 3rd </vt:lpstr>
      <vt:lpstr>October 4th </vt:lpstr>
      <vt:lpstr>October 5th </vt:lpstr>
      <vt:lpstr>Letter </vt:lpstr>
    </vt:vector>
  </TitlesOfParts>
  <Company>UMASD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October 2010 Week 1 </dc:title>
  <dc:creator>UMASD</dc:creator>
  <cp:lastModifiedBy>UMASD</cp:lastModifiedBy>
  <cp:revision>21</cp:revision>
  <dcterms:created xsi:type="dcterms:W3CDTF">2010-10-21T15:31:09Z</dcterms:created>
  <dcterms:modified xsi:type="dcterms:W3CDTF">2010-10-21T15:31:27Z</dcterms:modified>
</cp:coreProperties>
</file>

<file path=docProps/thumbnail.jpeg>
</file>